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0"/>
    <p:restoredTop sz="94681"/>
  </p:normalViewPr>
  <p:slideViewPr>
    <p:cSldViewPr snapToGrid="0">
      <p:cViewPr varScale="1">
        <p:scale>
          <a:sx n="110" d="100"/>
          <a:sy n="110" d="100"/>
        </p:scale>
        <p:origin x="2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F87F7-6444-7BCD-4FC5-BD7B2D33C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90D7A-1545-3C1E-B8C7-7076C28155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207B5-4DB0-BF96-B0B9-3ABE797DB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EE9FC-04F3-0716-186C-541D697CE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1B1D4-9C56-98CD-DD99-23A18DE9B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45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B683-4BB9-691F-F146-21E7EA98F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9116BC-54E8-F119-09F6-4D067ED6D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099CE-CB2E-448F-01D9-FBA3919E4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BC447-5A71-E6D4-7917-1E5269B75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8F085-B666-01AD-BC97-51DA3E620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876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3C3337-54E4-E317-1392-E6D1023A90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70832-3FD9-AF0E-6FA9-50A9365CD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EEEF8-FD54-A1D0-ADBA-08C32763C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E9C11-50CB-740A-2874-747BFC557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7EC8C-ABC1-511D-89AC-A2489C072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5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781B-C596-7762-1F1B-160870C0B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1927A-870B-0B18-3B9B-408FC0CAB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0CBFD-E353-CE76-FE0F-E4D5520D9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2922F-648C-FEAC-D996-0B1BDF0FB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20466-8951-F242-C405-325C3E585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80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1693E-6FD9-83E4-7254-8D2A7A54F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D2FC7E-B4C1-60FA-E47F-84F9F2C2A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07174-4CCA-19CA-D754-AFEF9A1C2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0B402-315F-7B01-6166-2EDF38C6A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FA0F6-45B8-AF58-550E-B03E2ABB2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5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4E890-0E3F-8738-197D-654BB4570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21449-CA5C-49E6-30AA-1AA3210D6B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8B5D97-D653-9E5A-959A-9E711E07F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C7130-CC81-F59E-0AB8-4FD46E158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635585-333B-1974-C269-D34C96329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5DBE73-6CF7-9CD1-3BCC-334819538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66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2C4BF-1532-0E78-9683-37BBFF98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D69B9A-6AA5-C9FA-3876-9F7D3734A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D60831-6E38-8657-ED12-2E36426902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4A482F-AD80-D79A-BAA4-DBEDA1DD3C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2FFAD8-A87C-F5B3-E7E4-AACDC98EB6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0D4A34-DC3E-14A1-10C2-818C228F0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098640-B433-D168-5C2D-DE8AD2462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A22437-9A80-9298-E0E8-2CC01BAE6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00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E5EF6-6FD9-3ED2-CB50-9DBCF541F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09145C-ECE5-442F-F41F-46B984BD1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5A0551-1E79-B6D0-D989-5D4274E7E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401AC2-273B-8034-AEE3-EDAAE6D9C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57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31B211-363E-4CC8-014E-7552883D3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D79ABA-3EB4-E3DE-15D2-E5F003653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01358-B2F1-AC11-8BAA-E5778C70F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476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7F549-A8A4-D53F-ACE7-3EBC52F85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349B4-E183-A24C-5684-2337400D2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D2AFCB-87BE-8EC0-1020-83440943B4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D84CFF-C41B-1AF9-A618-819A6D5F4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4E30B0-C0C5-5CC6-E6F8-6B54A4A2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9F8F6-C295-980C-C813-52C51C6A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485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27D0F-595B-F791-CF01-4C128C3E6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F4D2F9-2F24-4F10-C8BB-FF8D402DC8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5CA532-713C-03DB-8673-52DF104C96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F721A-827D-8680-B84D-6972A5BEE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8F2F72-A4EA-22D1-39DE-1DF319B88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C7F514-7002-C4D4-4A60-04A77F793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52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0989E-8A0E-3CFE-42CE-E8BEAE6DC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CC797-502D-5FDE-694E-F3A2EAC2A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96D35-B8BE-E387-79BE-3ACA6C3C28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2577CD-4EB3-7C49-9048-6AB61FA808E0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DBCCE-9252-D139-F1B1-A8FCAC0A09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01015-2E4E-FBD2-739C-5B6BAFE99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489220-BA8B-9145-B6D1-93FC72848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8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D976933-845D-CCE3-229C-2BD5CDCFD7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6102" b="20987"/>
          <a:stretch>
            <a:fillRect/>
          </a:stretch>
        </p:blipFill>
        <p:spPr>
          <a:xfrm>
            <a:off x="-188154" y="3359535"/>
            <a:ext cx="9759663" cy="3212042"/>
          </a:xfrm>
          <a:prstGeom prst="rect">
            <a:avLst/>
          </a:prstGeom>
        </p:spPr>
      </p:pic>
      <p:pic>
        <p:nvPicPr>
          <p:cNvPr id="2" name="Picture 1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C5F21A6-59FE-75EE-71A3-69D5026753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276" b="54813"/>
          <a:stretch>
            <a:fillRect/>
          </a:stretch>
        </p:blipFill>
        <p:spPr>
          <a:xfrm>
            <a:off x="-188154" y="57873"/>
            <a:ext cx="9759663" cy="3212042"/>
          </a:xfrm>
          <a:prstGeom prst="rect">
            <a:avLst/>
          </a:prstGeom>
        </p:spPr>
      </p:pic>
      <p:pic>
        <p:nvPicPr>
          <p:cNvPr id="4" name="Picture 3" descr="A map of the united states&#10;&#10;AI-generated content may be incorrect.">
            <a:extLst>
              <a:ext uri="{FF2B5EF4-FFF2-40B4-BE49-F238E27FC236}">
                <a16:creationId xmlns:a16="http://schemas.microsoft.com/office/drawing/2014/main" id="{8B8BD82A-C15F-F4D8-6761-BCF3F928D5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321" t="80781" r="29251" b="9276"/>
          <a:stretch>
            <a:fillRect/>
          </a:stretch>
        </p:blipFill>
        <p:spPr>
          <a:xfrm>
            <a:off x="8818534" y="5607347"/>
            <a:ext cx="3318547" cy="8369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4B4500-C411-58F2-2643-87D900CA4525}"/>
              </a:ext>
            </a:extLst>
          </p:cNvPr>
          <p:cNvSpPr txBox="1"/>
          <p:nvPr/>
        </p:nvSpPr>
        <p:spPr>
          <a:xfrm>
            <a:off x="9087041" y="2237507"/>
            <a:ext cx="27815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Fira Sans Condensed Medium" panose="020B0603050000020004" pitchFamily="34" charset="0"/>
              </a:rPr>
              <a:t>The EV Deserts </a:t>
            </a:r>
          </a:p>
          <a:p>
            <a:pPr algn="ctr"/>
            <a:r>
              <a:rPr lang="en-US" sz="3200" dirty="0">
                <a:latin typeface="Fira Sans Condensed Medium" panose="020B0603050000020004" pitchFamily="34" charset="0"/>
              </a:rPr>
              <a:t>of America</a:t>
            </a:r>
          </a:p>
          <a:p>
            <a:pPr algn="ctr"/>
            <a:r>
              <a:rPr lang="en-US" sz="3200" dirty="0">
                <a:latin typeface="Fira Sans Condensed Medium" panose="020B0603050000020004" pitchFamily="34" charset="0"/>
              </a:rPr>
              <a:t>(2024)</a:t>
            </a:r>
          </a:p>
        </p:txBody>
      </p:sp>
    </p:spTree>
    <p:extLst>
      <p:ext uri="{BB962C8B-B14F-4D97-AF65-F5344CB8AC3E}">
        <p14:creationId xmlns:p14="http://schemas.microsoft.com/office/powerpoint/2010/main" val="1065774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Fira Sans Condensed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Helveston, John Paul</dc:creator>
  <cp:lastModifiedBy>Helveston, John Paul</cp:lastModifiedBy>
  <cp:revision>4</cp:revision>
  <dcterms:created xsi:type="dcterms:W3CDTF">2025-06-18T23:18:00Z</dcterms:created>
  <dcterms:modified xsi:type="dcterms:W3CDTF">2025-06-19T12:39:20Z</dcterms:modified>
</cp:coreProperties>
</file>

<file path=docProps/thumbnail.jpeg>
</file>